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52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34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633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3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29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84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7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61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8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9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69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92B5-209C-4F0D-9042-89B30528ABFC}" type="datetimeFigureOut">
              <a:rPr kumimoji="1" lang="ja-JP" altLang="en-US" smtClean="0"/>
              <a:t>2025/8/21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D9189-D034-4B92-9A10-97932F8619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52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9218" y="1867776"/>
            <a:ext cx="3254829" cy="1075841"/>
          </a:xfrm>
        </p:spPr>
        <p:txBody>
          <a:bodyPr>
            <a:normAutofit/>
          </a:bodyPr>
          <a:lstStyle/>
          <a:p>
            <a:r>
              <a:rPr lang="ja-JP" altLang="en-US" sz="71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演題名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3891" y="4156877"/>
            <a:ext cx="3778431" cy="1345307"/>
          </a:xfrm>
        </p:spPr>
        <p:txBody>
          <a:bodyPr>
            <a:normAutofit/>
          </a:bodyPr>
          <a:lstStyle/>
          <a:p>
            <a:pPr algn="l"/>
            <a:r>
              <a:rPr lang="ja-JP" altLang="en-US" sz="3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研究者名</a:t>
            </a:r>
            <a:endParaRPr lang="en-US" altLang="ja-JP" sz="3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sz="3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ご所属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533105" y="4951475"/>
            <a:ext cx="5971903" cy="442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275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1) </a:t>
            </a:r>
            <a:r>
              <a:rPr lang="ja-JP" altLang="en-US" sz="2275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〇〇病院看護部　　</a:t>
            </a:r>
            <a:r>
              <a:rPr lang="en-US" altLang="ja-JP" sz="2275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2) </a:t>
            </a:r>
            <a:r>
              <a:rPr lang="ja-JP" altLang="en-US" sz="2275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〇〇大学看護学部</a:t>
            </a:r>
            <a:endParaRPr lang="en-US" altLang="ja-JP" sz="2275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テキスト ボックス 10"/>
          <p:cNvSpPr txBox="1">
            <a:spLocks noChangeArrowheads="1"/>
          </p:cNvSpPr>
          <p:nvPr/>
        </p:nvSpPr>
        <p:spPr bwMode="auto">
          <a:xfrm>
            <a:off x="2769793" y="4285560"/>
            <a:ext cx="7132300" cy="41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4561" tIns="32281" rIns="64561" bIns="32281">
            <a:spAutoFit/>
          </a:bodyPr>
          <a:lstStyle/>
          <a:p>
            <a:r>
              <a:rPr lang="en-US" altLang="ja-JP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○</a:t>
            </a:r>
            <a:r>
              <a:rPr lang="ja-JP" altLang="en-US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○〇〇（氏名）</a:t>
            </a:r>
            <a:r>
              <a:rPr lang="en-US" altLang="ja-JP" sz="2275" baseline="30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1</a:t>
            </a:r>
            <a:r>
              <a:rPr lang="ja-JP" altLang="en-US" sz="2275" baseline="30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）</a:t>
            </a:r>
            <a:r>
              <a:rPr lang="ja-JP" altLang="en-US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、</a:t>
            </a:r>
            <a:r>
              <a:rPr lang="en-US" altLang="ja-JP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○</a:t>
            </a:r>
            <a:r>
              <a:rPr lang="ja-JP" altLang="en-US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○〇〇</a:t>
            </a:r>
            <a:r>
              <a:rPr lang="en-US" altLang="ja-JP" sz="2275" baseline="30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1</a:t>
            </a:r>
            <a:r>
              <a:rPr lang="ja-JP" altLang="en-US" sz="2275" baseline="30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）</a:t>
            </a:r>
            <a:r>
              <a:rPr lang="ja-JP" altLang="en-US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、</a:t>
            </a:r>
            <a:r>
              <a:rPr lang="en-US" altLang="ja-JP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○</a:t>
            </a:r>
            <a:r>
              <a:rPr lang="ja-JP" altLang="en-US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○〇〇</a:t>
            </a:r>
            <a:r>
              <a:rPr lang="en-US" altLang="ja-JP" sz="2275" baseline="30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2</a:t>
            </a:r>
            <a:r>
              <a:rPr lang="ja-JP" altLang="en-US" sz="2275" baseline="30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）</a:t>
            </a:r>
            <a:r>
              <a:rPr lang="ja-JP" altLang="en-US" sz="2275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・・・</a:t>
            </a:r>
            <a:endParaRPr lang="en-US" altLang="ja-JP" sz="2275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B814B6-BFDD-9B1E-3082-10CFBC81A060}"/>
              </a:ext>
            </a:extLst>
          </p:cNvPr>
          <p:cNvSpPr txBox="1"/>
          <p:nvPr/>
        </p:nvSpPr>
        <p:spPr>
          <a:xfrm>
            <a:off x="331860" y="292244"/>
            <a:ext cx="6733958" cy="9928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63">
                <a:solidFill>
                  <a:srgbClr val="FF0000"/>
                </a:solidFill>
              </a:rPr>
              <a:t>・ポスター原稿を大判ポスターではなく、スライド形式で作成される場合は、こちらをご参考にお使いください。</a:t>
            </a:r>
            <a:endParaRPr lang="en-US" altLang="ja-JP" sz="1463" dirty="0">
              <a:solidFill>
                <a:srgbClr val="FF0000"/>
              </a:solidFill>
            </a:endParaRPr>
          </a:p>
          <a:p>
            <a:r>
              <a:rPr lang="ja-JP" altLang="en-US" sz="1463">
                <a:solidFill>
                  <a:srgbClr val="FF0000"/>
                </a:solidFill>
              </a:rPr>
              <a:t>・本テンプレートは</a:t>
            </a:r>
            <a:r>
              <a:rPr lang="en-US" altLang="ja-JP" sz="1463" dirty="0">
                <a:solidFill>
                  <a:srgbClr val="FF0000"/>
                </a:solidFill>
              </a:rPr>
              <a:t>A4</a:t>
            </a:r>
            <a:r>
              <a:rPr lang="ja-JP" altLang="en-US" sz="1463">
                <a:solidFill>
                  <a:srgbClr val="FF0000"/>
                </a:solidFill>
              </a:rPr>
              <a:t>サイズ設定になっております。</a:t>
            </a:r>
            <a:r>
              <a:rPr lang="en-US" altLang="ja-JP" sz="1463" dirty="0">
                <a:solidFill>
                  <a:srgbClr val="FF0000"/>
                </a:solidFill>
              </a:rPr>
              <a:t>A3</a:t>
            </a:r>
            <a:r>
              <a:rPr lang="ja-JP" altLang="en-US" sz="1463">
                <a:solidFill>
                  <a:srgbClr val="FF0000"/>
                </a:solidFill>
              </a:rPr>
              <a:t>等に変更される場合は、「スライドのサイズ」→「ページ設定」より、適宜ご変更ください。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016392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結論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3238" y="2326957"/>
            <a:ext cx="758516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　　○○○○・・・・</a:t>
            </a:r>
          </a:p>
        </p:txBody>
      </p:sp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2159935" y="5445266"/>
            <a:ext cx="7550446" cy="565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561" tIns="32281" rIns="64561" bIns="32281">
            <a:spAutoFit/>
          </a:bodyPr>
          <a:lstStyle/>
          <a:p>
            <a:r>
              <a:rPr lang="ja-JP" altLang="en-US" sz="1625" dirty="0">
                <a:latin typeface="Calibri" pitchFamily="34" charset="0"/>
              </a:rPr>
              <a:t>新潟看護ケア研究学会　</a:t>
            </a:r>
            <a:r>
              <a:rPr lang="en-US" altLang="ja-JP" sz="1625" dirty="0">
                <a:latin typeface="Calibri" pitchFamily="34" charset="0"/>
              </a:rPr>
              <a:t>COI</a:t>
            </a:r>
            <a:r>
              <a:rPr lang="ja-JP" altLang="en-US" sz="1625" dirty="0">
                <a:latin typeface="Calibri" pitchFamily="34" charset="0"/>
              </a:rPr>
              <a:t>開示（開示なしの場合）</a:t>
            </a:r>
            <a:endParaRPr lang="en-US" altLang="ja-JP" sz="1625" dirty="0">
              <a:latin typeface="Calibri" pitchFamily="34" charset="0"/>
            </a:endParaRPr>
          </a:p>
          <a:p>
            <a:r>
              <a:rPr lang="ja-JP" altLang="en-US" sz="1625">
                <a:latin typeface="Calibri" pitchFamily="34" charset="0"/>
              </a:rPr>
              <a:t>演題</a:t>
            </a:r>
            <a:r>
              <a:rPr lang="ja-JP" altLang="en-US" sz="1625" dirty="0">
                <a:latin typeface="Calibri" pitchFamily="34" charset="0"/>
              </a:rPr>
              <a:t>発表に関連</a:t>
            </a:r>
            <a:r>
              <a:rPr lang="ja-JP" altLang="en-US" sz="1625">
                <a:latin typeface="Calibri" pitchFamily="34" charset="0"/>
              </a:rPr>
              <a:t>し、発表者らに開示</a:t>
            </a:r>
            <a:r>
              <a:rPr lang="ja-JP" altLang="en-US" sz="1625" dirty="0">
                <a:latin typeface="Calibri" pitchFamily="34" charset="0"/>
              </a:rPr>
              <a:t>すべき</a:t>
            </a:r>
            <a:r>
              <a:rPr lang="en-US" altLang="ja-JP" sz="1625" dirty="0">
                <a:latin typeface="Calibri" pitchFamily="34" charset="0"/>
              </a:rPr>
              <a:t>COI</a:t>
            </a:r>
            <a:r>
              <a:rPr lang="ja-JP" altLang="en-US" sz="1625" dirty="0">
                <a:latin typeface="Calibri" pitchFamily="34" charset="0"/>
              </a:rPr>
              <a:t>関係に</a:t>
            </a:r>
            <a:r>
              <a:rPr lang="ja-JP" altLang="en-US" sz="1625">
                <a:latin typeface="Calibri" pitchFamily="34" charset="0"/>
              </a:rPr>
              <a:t>ある企業等は</a:t>
            </a:r>
            <a:r>
              <a:rPr lang="ja-JP" altLang="en-US" sz="1625" dirty="0">
                <a:latin typeface="Calibri" pitchFamily="34" charset="0"/>
              </a:rPr>
              <a:t>ありません。</a:t>
            </a:r>
            <a:endParaRPr lang="en-US" altLang="ja-JP" sz="1625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64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はじめに　</a:t>
            </a:r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研究背景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238" y="2326957"/>
            <a:ext cx="758516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　　○○○○・・・・</a:t>
            </a:r>
          </a:p>
        </p:txBody>
      </p:sp>
    </p:spTree>
    <p:extLst>
      <p:ext uri="{BB962C8B-B14F-4D97-AF65-F5344CB8AC3E}">
        <p14:creationId xmlns:p14="http://schemas.microsoft.com/office/powerpoint/2010/main" val="80204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研究目的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3238" y="2326957"/>
            <a:ext cx="758516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　　○○○○・・・・</a:t>
            </a:r>
          </a:p>
        </p:txBody>
      </p:sp>
    </p:spTree>
    <p:extLst>
      <p:ext uri="{BB962C8B-B14F-4D97-AF65-F5344CB8AC3E}">
        <p14:creationId xmlns:p14="http://schemas.microsoft.com/office/powerpoint/2010/main" val="334501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研究方法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3238" y="2326957"/>
            <a:ext cx="758516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　　○○○○・・・・</a:t>
            </a:r>
          </a:p>
        </p:txBody>
      </p:sp>
    </p:spTree>
    <p:extLst>
      <p:ext uri="{BB962C8B-B14F-4D97-AF65-F5344CB8AC3E}">
        <p14:creationId xmlns:p14="http://schemas.microsoft.com/office/powerpoint/2010/main" val="3297862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結果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3238" y="2326957"/>
            <a:ext cx="758516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　　○○○○・・・・</a:t>
            </a:r>
          </a:p>
        </p:txBody>
      </p:sp>
    </p:spTree>
    <p:extLst>
      <p:ext uri="{BB962C8B-B14F-4D97-AF65-F5344CB8AC3E}">
        <p14:creationId xmlns:p14="http://schemas.microsoft.com/office/powerpoint/2010/main" val="289894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4719" y="3154301"/>
            <a:ext cx="8543925" cy="1077020"/>
          </a:xfrm>
        </p:spPr>
        <p:txBody>
          <a:bodyPr/>
          <a:lstStyle/>
          <a:p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結果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図・表・絵・写真など）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640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4719" y="3154301"/>
            <a:ext cx="8543925" cy="1077020"/>
          </a:xfrm>
        </p:spPr>
        <p:txBody>
          <a:bodyPr/>
          <a:lstStyle/>
          <a:p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結果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図・表・絵・写真など）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941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考察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3238" y="2326957"/>
            <a:ext cx="758516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　　○○○○・・・・</a:t>
            </a:r>
          </a:p>
        </p:txBody>
      </p:sp>
    </p:spTree>
    <p:extLst>
      <p:ext uri="{BB962C8B-B14F-4D97-AF65-F5344CB8AC3E}">
        <p14:creationId xmlns:p14="http://schemas.microsoft.com/office/powerpoint/2010/main" val="221735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考察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3238" y="2326957"/>
            <a:ext cx="758516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925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　　○○○○・・・・</a:t>
            </a:r>
          </a:p>
        </p:txBody>
      </p:sp>
    </p:spTree>
    <p:extLst>
      <p:ext uri="{BB962C8B-B14F-4D97-AF65-F5344CB8AC3E}">
        <p14:creationId xmlns:p14="http://schemas.microsoft.com/office/powerpoint/2010/main" val="517162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130</TotalTime>
  <Words>223</Words>
  <Application>Microsoft Macintosh PowerPoint</Application>
  <PresentationFormat>A4 210 x 297 mm</PresentationFormat>
  <Paragraphs>25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Office 2013 - 2022 テーマ</vt:lpstr>
      <vt:lpstr>演題名</vt:lpstr>
      <vt:lpstr>はじめに　/　研究背景</vt:lpstr>
      <vt:lpstr>研究目的</vt:lpstr>
      <vt:lpstr>研究方法</vt:lpstr>
      <vt:lpstr>結果</vt:lpstr>
      <vt:lpstr>結果(図・表・絵・写真など）</vt:lpstr>
      <vt:lpstr>結果(図・表・絵・写真など）</vt:lpstr>
      <vt:lpstr>考察</vt:lpstr>
      <vt:lpstr>考察</vt:lpstr>
      <vt:lpstr>結論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演題名</dc:title>
  <dc:creator>Sutoku-Univ</dc:creator>
  <cp:lastModifiedBy>taichi narita</cp:lastModifiedBy>
  <cp:revision>8</cp:revision>
  <cp:lastPrinted>2025-08-21T00:57:19Z</cp:lastPrinted>
  <dcterms:created xsi:type="dcterms:W3CDTF">2025-04-16T09:59:44Z</dcterms:created>
  <dcterms:modified xsi:type="dcterms:W3CDTF">2025-08-21T01:03:08Z</dcterms:modified>
</cp:coreProperties>
</file>